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3"/>
  </p:notesMasterIdLst>
  <p:sldIdLst>
    <p:sldId id="274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9900FF"/>
    <a:srgbClr val="389A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49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208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4662D8-6C33-402A-AA08-B281322BFAF1}" type="datetimeFigureOut">
              <a:rPr lang="en-GB" smtClean="0"/>
              <a:t>23/10/2014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1A6A3B-CEB9-4AC4-80F0-DA548B09EB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493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64F3-4AA3-4401-AE2C-D1B3CA64DE3D}" type="datetimeFigureOut">
              <a:rPr lang="en-GB" smtClean="0"/>
              <a:t>23/10/2014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10AAE-924E-4D34-BA90-2CFD00BDC5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286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64F3-4AA3-4401-AE2C-D1B3CA64DE3D}" type="datetimeFigureOut">
              <a:rPr lang="en-GB" smtClean="0"/>
              <a:t>23/10/2014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10AAE-924E-4D34-BA90-2CFD00BDC5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650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64F3-4AA3-4401-AE2C-D1B3CA64DE3D}" type="datetimeFigureOut">
              <a:rPr lang="en-GB" smtClean="0"/>
              <a:t>23/10/2014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10AAE-924E-4D34-BA90-2CFD00BDC5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980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64F3-4AA3-4401-AE2C-D1B3CA64DE3D}" type="datetimeFigureOut">
              <a:rPr lang="en-GB" smtClean="0"/>
              <a:t>23/10/2014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10AAE-924E-4D34-BA90-2CFD00BDC5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313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64F3-4AA3-4401-AE2C-D1B3CA64DE3D}" type="datetimeFigureOut">
              <a:rPr lang="en-GB" smtClean="0"/>
              <a:t>23/10/2014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10AAE-924E-4D34-BA90-2CFD00BDC5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609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64F3-4AA3-4401-AE2C-D1B3CA64DE3D}" type="datetimeFigureOut">
              <a:rPr lang="en-GB" smtClean="0"/>
              <a:t>23/10/2014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10AAE-924E-4D34-BA90-2CFD00BDC5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031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64F3-4AA3-4401-AE2C-D1B3CA64DE3D}" type="datetimeFigureOut">
              <a:rPr lang="en-GB" smtClean="0"/>
              <a:t>23/10/2014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10AAE-924E-4D34-BA90-2CFD00BDC5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871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64F3-4AA3-4401-AE2C-D1B3CA64DE3D}" type="datetimeFigureOut">
              <a:rPr lang="en-GB" smtClean="0"/>
              <a:t>23/10/2014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10AAE-924E-4D34-BA90-2CFD00BDC5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289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64F3-4AA3-4401-AE2C-D1B3CA64DE3D}" type="datetimeFigureOut">
              <a:rPr lang="en-GB" smtClean="0"/>
              <a:t>23/10/2014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10AAE-924E-4D34-BA90-2CFD00BDC5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072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64F3-4AA3-4401-AE2C-D1B3CA64DE3D}" type="datetimeFigureOut">
              <a:rPr lang="en-GB" smtClean="0"/>
              <a:t>23/10/2014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10AAE-924E-4D34-BA90-2CFD00BDC5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699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64F3-4AA3-4401-AE2C-D1B3CA64DE3D}" type="datetimeFigureOut">
              <a:rPr lang="en-GB" smtClean="0"/>
              <a:t>23/10/2014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10AAE-924E-4D34-BA90-2CFD00BDC5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052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864F3-4AA3-4401-AE2C-D1B3CA64DE3D}" type="datetimeFigureOut">
              <a:rPr lang="en-GB" smtClean="0"/>
              <a:t>23/10/2014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10AAE-924E-4D34-BA90-2CFD00BDC5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83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3806" y="2177766"/>
            <a:ext cx="1408845" cy="2422260"/>
          </a:xfrm>
          <a:prstGeom prst="rect">
            <a:avLst/>
          </a:prstGeom>
        </p:spPr>
      </p:pic>
      <p:sp>
        <p:nvSpPr>
          <p:cNvPr id="14" name="Curved Down Arrow 13"/>
          <p:cNvSpPr/>
          <p:nvPr/>
        </p:nvSpPr>
        <p:spPr>
          <a:xfrm>
            <a:off x="816950" y="1006556"/>
            <a:ext cx="7863026" cy="1171210"/>
          </a:xfrm>
          <a:prstGeom prst="curvedDownArrow">
            <a:avLst>
              <a:gd name="adj1" fmla="val 43509"/>
              <a:gd name="adj2" fmla="val 80678"/>
              <a:gd name="adj3" fmla="val 380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805" y="696355"/>
            <a:ext cx="2230775" cy="40024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179" y="1201003"/>
            <a:ext cx="1787857" cy="2893326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9" name="Curved Up Arrow 8"/>
          <p:cNvSpPr/>
          <p:nvPr/>
        </p:nvSpPr>
        <p:spPr>
          <a:xfrm flipH="1">
            <a:off x="709681" y="4893265"/>
            <a:ext cx="7724634" cy="1552960"/>
          </a:xfrm>
          <a:prstGeom prst="curvedUpArrow">
            <a:avLst>
              <a:gd name="adj1" fmla="val 35080"/>
              <a:gd name="adj2" fmla="val 65516"/>
              <a:gd name="adj3" fmla="val 280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949" y="5774280"/>
            <a:ext cx="3603009" cy="7102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82253"/>
            <a:ext cx="2350247" cy="1639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453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4417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Ashish Bhavsar</dc:creator>
  <cp:lastModifiedBy>Shankar Meembat</cp:lastModifiedBy>
  <cp:revision>73</cp:revision>
  <dcterms:created xsi:type="dcterms:W3CDTF">2014-06-18T16:09:36Z</dcterms:created>
  <dcterms:modified xsi:type="dcterms:W3CDTF">2014-10-23T16:51:34Z</dcterms:modified>
</cp:coreProperties>
</file>